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7" r:id="rId3"/>
    <p:sldId id="284" r:id="rId4"/>
    <p:sldId id="300" r:id="rId5"/>
    <p:sldId id="343" r:id="rId6"/>
    <p:sldId id="364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39" r:id="rId23"/>
    <p:sldId id="340" r:id="rId24"/>
    <p:sldId id="341" r:id="rId25"/>
    <p:sldId id="342" r:id="rId26"/>
    <p:sldId id="313" r:id="rId27"/>
    <p:sldId id="311" r:id="rId28"/>
    <p:sldId id="365" r:id="rId29"/>
    <p:sldId id="366" r:id="rId30"/>
    <p:sldId id="329" r:id="rId31"/>
    <p:sldId id="336" r:id="rId32"/>
    <p:sldId id="346" r:id="rId33"/>
    <p:sldId id="348" r:id="rId34"/>
    <p:sldId id="358" r:id="rId35"/>
    <p:sldId id="367" r:id="rId36"/>
    <p:sldId id="334" r:id="rId37"/>
    <p:sldId id="314" r:id="rId38"/>
    <p:sldId id="315" r:id="rId39"/>
    <p:sldId id="363" r:id="rId40"/>
    <p:sldId id="361" r:id="rId41"/>
    <p:sldId id="362" r:id="rId42"/>
    <p:sldId id="316" r:id="rId43"/>
    <p:sldId id="317" r:id="rId44"/>
    <p:sldId id="322" r:id="rId45"/>
    <p:sldId id="321" r:id="rId46"/>
    <p:sldId id="323" r:id="rId47"/>
    <p:sldId id="299" r:id="rId48"/>
    <p:sldId id="319" r:id="rId49"/>
    <p:sldId id="324" r:id="rId50"/>
    <p:sldId id="350" r:id="rId51"/>
    <p:sldId id="331" r:id="rId52"/>
    <p:sldId id="345" r:id="rId5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9510CF88-94CC-31CD-B45B-88FF2E7C93A7}" v="32" dt="2020-10-14T20:53:05.198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Se imponen el PCF y el gaullismo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quedan fuera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permiso para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  redactar una nueva 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  V</a:t>
            </a:r>
            <a:r>
              <a:rPr lang="es-MX" altLang="es-MX" sz="3200" u="sng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República 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457200" y="4770438"/>
            <a:ext cx="81184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“Nuevo mod. de sistema político” (Duverger):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presidente electo con PM censurable por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asamblea (como en Perú)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  <p:bldP spid="2458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La agenda de Shugart se ha extendido al semi-presidencialismo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Emmanuel </a:t>
            </a:r>
            <a:r>
              <a:rPr lang="es-MX" altLang="es-MX" sz="3200" dirty="0" err="1">
                <a:latin typeface="Calibri" pitchFamily="34" charset="0"/>
              </a:rPr>
              <a:t>Macron</a:t>
            </a:r>
            <a:r>
              <a:rPr lang="es-MX" altLang="es-MX" sz="3200" dirty="0">
                <a:latin typeface="Calibri" pitchFamily="34" charset="0"/>
              </a:rPr>
              <a:t>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Asesor de François </a:t>
            </a:r>
            <a:r>
              <a:rPr lang="es-MX" altLang="es-MX" sz="3200" dirty="0" err="1">
                <a:latin typeface="Calibri" pitchFamily="34" charset="0"/>
              </a:rPr>
              <a:t>Hollande</a:t>
            </a:r>
            <a:r>
              <a:rPr lang="es-MX" altLang="es-MX" sz="3200" dirty="0">
                <a:latin typeface="Calibri" pitchFamily="34" charset="0"/>
              </a:rPr>
              <a:t>, luego Ministro de</a:t>
            </a:r>
            <a:r>
              <a:rPr lang="es-ES" altLang="es-MX" sz="3200" dirty="0">
                <a:latin typeface="Calibri" pitchFamily="34" charset="0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Rebelde que consiguió catapultarse como independiente contra el </a:t>
            </a:r>
            <a:r>
              <a:rPr lang="es-MX" altLang="es-MX" sz="3200" i="1" dirty="0">
                <a:latin typeface="Calibri" pitchFamily="34" charset="0"/>
              </a:rPr>
              <a:t>establishment</a:t>
            </a:r>
            <a:r>
              <a:rPr lang="es-MX" altLang="es-MX" sz="3200" dirty="0">
                <a:latin typeface="Calibri" pitchFamily="34" charset="0"/>
              </a:rPr>
              <a:t> y contra Marine Le Pen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</a:endParaRPr>
          </a:p>
        </p:txBody>
      </p:sp>
      <p:pic>
        <p:nvPicPr>
          <p:cNvPr id="51202" name="Picture 2" descr="Image result for emmanuel mac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00" y="4005064"/>
            <a:ext cx="3268627" cy="217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" name="Imagen 4" descr="Imagen que contiene texto, mapa, grupo&#10;&#10;Descripción generada con confianza muy alta">
            <a:extLst>
              <a:ext uri="{FF2B5EF4-FFF2-40B4-BE49-F238E27FC236}">
                <a16:creationId xmlns:a16="http://schemas.microsoft.com/office/drawing/2014/main" id="{9027B57B-AB22-4AE6-B5E8-29957D33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3" y="1557060"/>
            <a:ext cx="8902174" cy="37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arquitecta y pilar de la UE con 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Presidente</a:t>
            </a:r>
            <a:r>
              <a:rPr lang="es-MX" altLang="es-MX" sz="3200">
                <a:latin typeface="Calibri" pitchFamily="34" charset="0"/>
              </a:rPr>
              <a:t>: si nadie obtiene mayoría, pasan los 2 punteros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Asamblea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Nacional</a:t>
            </a:r>
            <a:r>
              <a:rPr lang="es-MX" altLang="es-MX" sz="3200">
                <a:latin typeface="Calibri" pitchFamily="34" charset="0"/>
              </a:rPr>
              <a:t>: si nadie obtiene mayoría, pasan los cands. con &gt;12.5%.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pluralidad basta para ganar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1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 err="1">
                  <a:solidFill>
                    <a:srgbClr val="FFC000"/>
                  </a:solidFill>
                  <a:latin typeface="Arial" charset="0"/>
                  <a:cs typeface="Arial" charset="0"/>
                </a:rPr>
                <a:t>Edouard</a:t>
              </a:r>
              <a:r>
                <a:rPr lang="es-MX" altLang="es-MX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 </a:t>
              </a:r>
              <a:r>
                <a:rPr lang="es-MX" altLang="es-MX" dirty="0" err="1">
                  <a:solidFill>
                    <a:srgbClr val="FFC000"/>
                  </a:solidFill>
                  <a:latin typeface="Arial" charset="0"/>
                  <a:cs typeface="Arial" charset="0"/>
                </a:rPr>
                <a:t>Philippe</a:t>
              </a:r>
              <a:r>
                <a:rPr lang="es-MX" altLang="es-MX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 (2017)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7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7226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735</cp:revision>
  <cp:lastPrinted>2002-09-26T15:59:05Z</cp:lastPrinted>
  <dcterms:created xsi:type="dcterms:W3CDTF">2002-09-05T11:41:11Z</dcterms:created>
  <dcterms:modified xsi:type="dcterms:W3CDTF">2020-10-19T22:01:16Z</dcterms:modified>
</cp:coreProperties>
</file>